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Lst>
  <p:notesMasterIdLst>
    <p:notesMasterId r:id="rId11"/>
  </p:notesMasterIdLst>
  <p:handoutMasterIdLst>
    <p:handoutMasterId r:id="rId12"/>
  </p:handoutMasterIdLst>
  <p:sldIdLst>
    <p:sldId id="257" r:id="rId5"/>
    <p:sldId id="265" r:id="rId6"/>
    <p:sldId id="258" r:id="rId7"/>
    <p:sldId id="266" r:id="rId8"/>
    <p:sldId id="268"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BEB15-5426-42A3-8738-5369D873A58D}" v="21" dt="2020-08-17T18:50:13.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5" d="100"/>
          <a:sy n="65" d="100"/>
        </p:scale>
        <p:origin x="724" y="4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oz,  Kathryn" userId="S::kmunoz6107@slps.org::84678658-dd9e-4d39-aa91-9b11eeadfba0" providerId="AD" clId="Web-{5A5BEB15-5426-42A3-8738-5369D873A58D}"/>
    <pc:docChg chg="modSld">
      <pc:chgData name="Munoz,  Kathryn" userId="S::kmunoz6107@slps.org::84678658-dd9e-4d39-aa91-9b11eeadfba0" providerId="AD" clId="Web-{5A5BEB15-5426-42A3-8738-5369D873A58D}" dt="2020-08-17T18:50:13.293" v="20" actId="1076"/>
      <pc:docMkLst>
        <pc:docMk/>
      </pc:docMkLst>
      <pc:sldChg chg="modSp">
        <pc:chgData name="Munoz,  Kathryn" userId="S::kmunoz6107@slps.org::84678658-dd9e-4d39-aa91-9b11eeadfba0" providerId="AD" clId="Web-{5A5BEB15-5426-42A3-8738-5369D873A58D}" dt="2020-08-17T18:22:56.223" v="0" actId="1076"/>
        <pc:sldMkLst>
          <pc:docMk/>
          <pc:sldMk cId="684342303" sldId="258"/>
        </pc:sldMkLst>
        <pc:spChg chg="mod">
          <ac:chgData name="Munoz,  Kathryn" userId="S::kmunoz6107@slps.org::84678658-dd9e-4d39-aa91-9b11eeadfba0" providerId="AD" clId="Web-{5A5BEB15-5426-42A3-8738-5369D873A58D}" dt="2020-08-17T18:22:56.223" v="0" actId="1076"/>
          <ac:spMkLst>
            <pc:docMk/>
            <pc:sldMk cId="684342303" sldId="258"/>
            <ac:spMk id="5" creationId="{00000000-0000-0000-0000-000000000000}"/>
          </ac:spMkLst>
        </pc:spChg>
      </pc:sldChg>
      <pc:sldChg chg="addSp delSp modSp mod modClrScheme chgLayout">
        <pc:chgData name="Munoz,  Kathryn" userId="S::kmunoz6107@slps.org::84678658-dd9e-4d39-aa91-9b11eeadfba0" providerId="AD" clId="Web-{5A5BEB15-5426-42A3-8738-5369D873A58D}" dt="2020-08-17T18:45:57.155" v="9"/>
        <pc:sldMkLst>
          <pc:docMk/>
          <pc:sldMk cId="3864440091" sldId="266"/>
        </pc:sldMkLst>
        <pc:spChg chg="add del mod ord">
          <ac:chgData name="Munoz,  Kathryn" userId="S::kmunoz6107@slps.org::84678658-dd9e-4d39-aa91-9b11eeadfba0" providerId="AD" clId="Web-{5A5BEB15-5426-42A3-8738-5369D873A58D}" dt="2020-08-17T18:45:57.155" v="9"/>
          <ac:spMkLst>
            <pc:docMk/>
            <pc:sldMk cId="3864440091" sldId="266"/>
            <ac:spMk id="2" creationId="{81073CC7-4E7C-4EBF-86DD-8D0D911E2745}"/>
          </ac:spMkLst>
        </pc:spChg>
        <pc:spChg chg="mod ord">
          <ac:chgData name="Munoz,  Kathryn" userId="S::kmunoz6107@slps.org::84678658-dd9e-4d39-aa91-9b11eeadfba0" providerId="AD" clId="Web-{5A5BEB15-5426-42A3-8738-5369D873A58D}" dt="2020-08-17T18:45:57.155" v="9"/>
          <ac:spMkLst>
            <pc:docMk/>
            <pc:sldMk cId="3864440091" sldId="266"/>
            <ac:spMk id="4" creationId="{00000000-0000-0000-0000-000000000000}"/>
          </ac:spMkLst>
        </pc:spChg>
        <pc:spChg chg="mod ord">
          <ac:chgData name="Munoz,  Kathryn" userId="S::kmunoz6107@slps.org::84678658-dd9e-4d39-aa91-9b11eeadfba0" providerId="AD" clId="Web-{5A5BEB15-5426-42A3-8738-5369D873A58D}" dt="2020-08-17T18:45:57.155" v="9"/>
          <ac:spMkLst>
            <pc:docMk/>
            <pc:sldMk cId="3864440091" sldId="266"/>
            <ac:spMk id="5" creationId="{00000000-0000-0000-0000-000000000000}"/>
          </ac:spMkLst>
        </pc:spChg>
        <pc:spChg chg="add del mod ord">
          <ac:chgData name="Munoz,  Kathryn" userId="S::kmunoz6107@slps.org::84678658-dd9e-4d39-aa91-9b11eeadfba0" providerId="AD" clId="Web-{5A5BEB15-5426-42A3-8738-5369D873A58D}" dt="2020-08-17T18:45:57.155" v="9"/>
          <ac:spMkLst>
            <pc:docMk/>
            <pc:sldMk cId="3864440091" sldId="266"/>
            <ac:spMk id="7" creationId="{72A3536A-F1E7-49A1-A665-32A5F1EFA187}"/>
          </ac:spMkLst>
        </pc:spChg>
        <pc:spChg chg="add del mod ord">
          <ac:chgData name="Munoz,  Kathryn" userId="S::kmunoz6107@slps.org::84678658-dd9e-4d39-aa91-9b11eeadfba0" providerId="AD" clId="Web-{5A5BEB15-5426-42A3-8738-5369D873A58D}" dt="2020-08-17T18:45:57.155" v="9"/>
          <ac:spMkLst>
            <pc:docMk/>
            <pc:sldMk cId="3864440091" sldId="266"/>
            <ac:spMk id="8" creationId="{F4A0DD31-801F-46D6-B7DC-E4D12DCF197D}"/>
          </ac:spMkLst>
        </pc:spChg>
        <pc:spChg chg="mod ord">
          <ac:chgData name="Munoz,  Kathryn" userId="S::kmunoz6107@slps.org::84678658-dd9e-4d39-aa91-9b11eeadfba0" providerId="AD" clId="Web-{5A5BEB15-5426-42A3-8738-5369D873A58D}" dt="2020-08-17T18:45:57.155" v="9"/>
          <ac:spMkLst>
            <pc:docMk/>
            <pc:sldMk cId="3864440091" sldId="266"/>
            <ac:spMk id="11" creationId="{00000000-0000-0000-0000-000000000000}"/>
          </ac:spMkLst>
        </pc:spChg>
        <pc:picChg chg="mod ord modCrop">
          <ac:chgData name="Munoz,  Kathryn" userId="S::kmunoz6107@slps.org::84678658-dd9e-4d39-aa91-9b11eeadfba0" providerId="AD" clId="Web-{5A5BEB15-5426-42A3-8738-5369D873A58D}" dt="2020-08-17T18:45:57.155" v="9"/>
          <ac:picMkLst>
            <pc:docMk/>
            <pc:sldMk cId="3864440091" sldId="266"/>
            <ac:picMk id="3" creationId="{00000000-0000-0000-0000-000000000000}"/>
          </ac:picMkLst>
        </pc:picChg>
        <pc:picChg chg="mod ord modCrop">
          <ac:chgData name="Munoz,  Kathryn" userId="S::kmunoz6107@slps.org::84678658-dd9e-4d39-aa91-9b11eeadfba0" providerId="AD" clId="Web-{5A5BEB15-5426-42A3-8738-5369D873A58D}" dt="2020-08-17T18:45:57.155" v="9"/>
          <ac:picMkLst>
            <pc:docMk/>
            <pc:sldMk cId="3864440091" sldId="266"/>
            <ac:picMk id="6" creationId="{00000000-0000-0000-0000-000000000000}"/>
          </ac:picMkLst>
        </pc:picChg>
      </pc:sldChg>
      <pc:sldChg chg="addSp delSp modSp">
        <pc:chgData name="Munoz,  Kathryn" userId="S::kmunoz6107@slps.org::84678658-dd9e-4d39-aa91-9b11eeadfba0" providerId="AD" clId="Web-{5A5BEB15-5426-42A3-8738-5369D873A58D}" dt="2020-08-17T18:50:13.293" v="20" actId="1076"/>
        <pc:sldMkLst>
          <pc:docMk/>
          <pc:sldMk cId="807962408" sldId="268"/>
        </pc:sldMkLst>
        <pc:spChg chg="mod">
          <ac:chgData name="Munoz,  Kathryn" userId="S::kmunoz6107@slps.org::84678658-dd9e-4d39-aa91-9b11eeadfba0" providerId="AD" clId="Web-{5A5BEB15-5426-42A3-8738-5369D873A58D}" dt="2020-08-17T18:50:13.293" v="20" actId="1076"/>
          <ac:spMkLst>
            <pc:docMk/>
            <pc:sldMk cId="807962408" sldId="268"/>
            <ac:spMk id="2" creationId="{00000000-0000-0000-0000-000000000000}"/>
          </ac:spMkLst>
        </pc:spChg>
        <pc:spChg chg="add del mod">
          <ac:chgData name="Munoz,  Kathryn" userId="S::kmunoz6107@slps.org::84678658-dd9e-4d39-aa91-9b11eeadfba0" providerId="AD" clId="Web-{5A5BEB15-5426-42A3-8738-5369D873A58D}" dt="2020-08-17T18:46:41.030" v="15"/>
          <ac:spMkLst>
            <pc:docMk/>
            <pc:sldMk cId="807962408" sldId="268"/>
            <ac:spMk id="5" creationId="{1FE5A8CE-AF0D-469F-A6CD-21A90D560981}"/>
          </ac:spMkLst>
        </pc:spChg>
        <pc:spChg chg="add del">
          <ac:chgData name="Munoz,  Kathryn" userId="S::kmunoz6107@slps.org::84678658-dd9e-4d39-aa91-9b11eeadfba0" providerId="AD" clId="Web-{5A5BEB15-5426-42A3-8738-5369D873A58D}" dt="2020-08-17T18:47:10.811" v="19"/>
          <ac:spMkLst>
            <pc:docMk/>
            <pc:sldMk cId="807962408" sldId="268"/>
            <ac:spMk id="8" creationId="{09C0F1D9-C030-47BF-ABA0-EA05BC203FD8}"/>
          </ac:spMkLst>
        </pc:spChg>
        <pc:picChg chg="mod">
          <ac:chgData name="Munoz,  Kathryn" userId="S::kmunoz6107@slps.org::84678658-dd9e-4d39-aa91-9b11eeadfba0" providerId="AD" clId="Web-{5A5BEB15-5426-42A3-8738-5369D873A58D}" dt="2020-08-17T18:46:44.483" v="17" actId="1076"/>
          <ac:picMkLst>
            <pc:docMk/>
            <pc:sldMk cId="807962408" sldId="268"/>
            <ac:picMk id="2052" creationId="{00000000-0000-0000-0000-000000000000}"/>
          </ac:picMkLst>
        </pc:picChg>
        <pc:picChg chg="del mod">
          <ac:chgData name="Munoz,  Kathryn" userId="S::kmunoz6107@slps.org::84678658-dd9e-4d39-aa91-9b11eeadfba0" providerId="AD" clId="Web-{5A5BEB15-5426-42A3-8738-5369D873A58D}" dt="2020-08-17T18:46:29.858" v="13"/>
          <ac:picMkLst>
            <pc:docMk/>
            <pc:sldMk cId="807962408" sldId="268"/>
            <ac:picMk id="205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8/28/2020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8/28/2020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 imagine</a:t>
            </a:r>
            <a:r>
              <a:rPr lang="en-US" baseline="0" dirty="0"/>
              <a:t> that most of you were expecting to hear Ms. Brooks’ voice, but it’s me, Mrs. Holland! I am sending everyone a great big hug right now</a:t>
            </a:r>
            <a:r>
              <a:rPr lang="en-US" baseline="0" dirty="0">
                <a:sym typeface="Wingdings" panose="05000000000000000000" pitchFamily="2" charset="2"/>
              </a:rPr>
              <a:t> Just like our students, Ms. Brooks is having some technical difficulties, so until those get worked out, I will be meeting with you and putting your assignments online for you.</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a:t>
            </a:fld>
            <a:endParaRPr lang="en-US"/>
          </a:p>
        </p:txBody>
      </p:sp>
    </p:spTree>
    <p:extLst>
      <p:ext uri="{BB962C8B-B14F-4D97-AF65-F5344CB8AC3E}">
        <p14:creationId xmlns:p14="http://schemas.microsoft.com/office/powerpoint/2010/main" val="237401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We</a:t>
            </a:r>
            <a:r>
              <a:rPr lang="en-US" baseline="0" dirty="0"/>
              <a:t> really miss you, but we know that if we work together as a team (you, your families, Ms. Brooks, and me) that we will finish our year of learning and be ready for next year! Principal Moore has given us this new motto for the rest of the year to remind us that it may be hard, but we can do this together.</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can’t be together in the building, we have to find ways to come together to learn,</a:t>
            </a:r>
            <a:r>
              <a:rPr lang="en-US" baseline="0" dirty="0"/>
              <a:t> and using some of our online learning tools is the perfect way. </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47618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Where can you find your assignments?</a:t>
            </a:r>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won’t use all of these each week, but you</a:t>
            </a:r>
            <a:r>
              <a:rPr lang="en-US" baseline="0" dirty="0"/>
              <a:t> will use a mixture of these sites for the next few weeks. You should be getting usernames and passwords in your emails, so write them down and keep them safe</a:t>
            </a:r>
            <a:r>
              <a:rPr lang="en-US" baseline="0" dirty="0">
                <a:sym typeface="Wingdings" panose="05000000000000000000" pitchFamily="2" charset="2"/>
              </a:rPr>
              <a:t>  All of the links will be in your assignment directions!</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5</a:t>
            </a:fld>
            <a:endParaRPr lang="en-US"/>
          </a:p>
        </p:txBody>
      </p:sp>
    </p:spTree>
    <p:extLst>
      <p:ext uri="{BB962C8B-B14F-4D97-AF65-F5344CB8AC3E}">
        <p14:creationId xmlns:p14="http://schemas.microsoft.com/office/powerpoint/2010/main" val="55326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AC65019-E490-4F3A-9647-71C7F38A1413}"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00D15-A5FE-4DF5-8890-ECF01AA0075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15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8/28/2020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3656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8/28/2020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59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60648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487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8/28/2020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01829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C65019-E490-4F3A-9647-71C7F38A1413}"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00D15-A5FE-4DF5-8890-ECF01AA0075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1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8/28/2020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36271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8/28/2020</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36167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C8593D-7C47-471E-A8DF-97AC4FFD13F5}" type="datetimeFigureOut">
              <a:rPr lang="en-US" smtClean="0"/>
              <a:t>8/28/2020</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42581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8/28/2020</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945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8/28/2020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71614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8/28/2020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03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FC8593D-7C47-471E-A8DF-97AC4FFD13F5}" type="datetimeFigureOut">
              <a:rPr lang="en-US" smtClean="0"/>
              <a:pPr/>
              <a:t>8/28/2020</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Add a footer</a:t>
            </a:r>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89D71E3-7D81-4C24-B9D8-6B108755C64C}"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15"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Tree>
    <p:extLst>
      <p:ext uri="{BB962C8B-B14F-4D97-AF65-F5344CB8AC3E}">
        <p14:creationId xmlns:p14="http://schemas.microsoft.com/office/powerpoint/2010/main" val="83894261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685800"/>
            <a:ext cx="7772400" cy="1463040"/>
          </a:xfrm>
        </p:spPr>
        <p:txBody>
          <a:bodyPr>
            <a:normAutofit fontScale="90000"/>
          </a:bodyPr>
          <a:lstStyle/>
          <a:p>
            <a:pPr algn="ctr"/>
            <a:r>
              <a:rPr lang="en-US" dirty="0"/>
              <a:t>Welcome to </a:t>
            </a:r>
            <a:r>
              <a:rPr lang="en-US" dirty="0" smtClean="0"/>
              <a:t>2</a:t>
            </a:r>
            <a:r>
              <a:rPr lang="en-US" baseline="30000" dirty="0" smtClean="0"/>
              <a:t>nd</a:t>
            </a:r>
            <a:r>
              <a:rPr lang="en-US" dirty="0" smtClean="0"/>
              <a:t> Grade  </a:t>
            </a:r>
            <a:r>
              <a:rPr lang="en-US" dirty="0"/>
              <a:t>virtual </a:t>
            </a:r>
            <a:r>
              <a:rPr lang="en-US" dirty="0" smtClean="0"/>
              <a:t>classroom</a:t>
            </a:r>
            <a:br>
              <a:rPr lang="en-US" dirty="0" smtClean="0"/>
            </a:br>
            <a:r>
              <a:rPr lang="en-US" dirty="0" smtClean="0"/>
              <a:t>Ms. Brooks </a:t>
            </a:r>
          </a:p>
        </p:txBody>
      </p:sp>
      <p:sp>
        <p:nvSpPr>
          <p:cNvPr id="3" name="Subtitle 2"/>
          <p:cNvSpPr>
            <a:spLocks noGrp="1"/>
          </p:cNvSpPr>
          <p:nvPr>
            <p:ph type="subTitle" idx="1"/>
          </p:nvPr>
        </p:nvSpPr>
        <p:spPr>
          <a:xfrm>
            <a:off x="3743467" y="4038600"/>
            <a:ext cx="4705066" cy="685800"/>
          </a:xfrm>
        </p:spPr>
        <p:txBody>
          <a:bodyPr>
            <a:normAutofit fontScale="77500" lnSpcReduction="20000"/>
          </a:bodyPr>
          <a:lstStyle/>
          <a:p>
            <a:pPr algn="ctr"/>
            <a:r>
              <a:rPr lang="en-US" sz="6000" dirty="0"/>
              <a:t>Grade 2</a:t>
            </a:r>
          </a:p>
        </p:txBody>
      </p:sp>
      <p:sp>
        <p:nvSpPr>
          <p:cNvPr id="6" name="TextBox 5"/>
          <p:cNvSpPr txBox="1"/>
          <p:nvPr/>
        </p:nvSpPr>
        <p:spPr>
          <a:xfrm>
            <a:off x="3505200" y="4648200"/>
            <a:ext cx="7543799" cy="769441"/>
          </a:xfrm>
          <a:prstGeom prst="rect">
            <a:avLst/>
          </a:prstGeom>
          <a:noFill/>
        </p:spPr>
        <p:txBody>
          <a:bodyPr wrap="square" rtlCol="0">
            <a:spAutoFit/>
          </a:bodyPr>
          <a:lstStyle/>
          <a:p>
            <a:r>
              <a:rPr lang="en-US" sz="4400" dirty="0" smtClean="0"/>
              <a:t>Ms. Brooks – Ninjas</a:t>
            </a:r>
          </a:p>
        </p:txBody>
      </p:sp>
      <p:pic>
        <p:nvPicPr>
          <p:cNvPr id="7" name="Picture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3680340" cy="368034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11353800" cy="1463040"/>
          </a:xfrm>
        </p:spPr>
        <p:txBody>
          <a:bodyPr/>
          <a:lstStyle/>
          <a:p>
            <a:pPr algn="ctr"/>
            <a:r>
              <a:rPr lang="en-US" dirty="0"/>
              <a:t>Together we can: together we will!</a:t>
            </a:r>
          </a:p>
        </p:txBody>
      </p:sp>
      <p:pic>
        <p:nvPicPr>
          <p:cNvPr id="8" name="Picture Placeholder 7" descr="A woman and girl gardening"/>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16782" b="16782"/>
          <a:stretch/>
        </p:blipFill>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Learning</a:t>
            </a:r>
          </a:p>
        </p:txBody>
      </p:sp>
      <p:sp>
        <p:nvSpPr>
          <p:cNvPr id="5" name="TextBox 4"/>
          <p:cNvSpPr txBox="1"/>
          <p:nvPr/>
        </p:nvSpPr>
        <p:spPr>
          <a:xfrm>
            <a:off x="1066800" y="304800"/>
            <a:ext cx="10439400" cy="9756517"/>
          </a:xfrm>
          <a:prstGeom prst="rect">
            <a:avLst/>
          </a:prstGeom>
          <a:noFill/>
        </p:spPr>
        <p:txBody>
          <a:bodyPr wrap="square" rtlCol="0">
            <a:spAutoFit/>
          </a:bodyPr>
          <a:lstStyle/>
          <a:p>
            <a:r>
              <a:rPr lang="en-US" sz="3600" b="1" dirty="0"/>
              <a:t>Learning on Your own Time: </a:t>
            </a:r>
          </a:p>
          <a:p>
            <a:pPr marL="571500" indent="-571500">
              <a:buFont typeface="Wingdings" panose="05000000000000000000" pitchFamily="2" charset="2"/>
              <a:buChar char="Ø"/>
            </a:pPr>
            <a:r>
              <a:rPr lang="en-US" sz="3600" b="1" dirty="0" smtClean="0"/>
              <a:t>Monday- </a:t>
            </a:r>
            <a:r>
              <a:rPr lang="en-US" sz="3600" b="1" dirty="0"/>
              <a:t>new assignments posted</a:t>
            </a:r>
          </a:p>
          <a:p>
            <a:pPr marL="571500" indent="-571500">
              <a:buFont typeface="Wingdings" panose="05000000000000000000" pitchFamily="2" charset="2"/>
              <a:buChar char="Ø"/>
            </a:pPr>
            <a:r>
              <a:rPr lang="en-US" sz="3600" b="1" dirty="0"/>
              <a:t>Friday – assignments due by </a:t>
            </a:r>
            <a:r>
              <a:rPr lang="en-US" sz="3600" b="1" dirty="0" smtClean="0"/>
              <a:t>1PM</a:t>
            </a:r>
            <a:endParaRPr lang="en-US" sz="3600" b="1" dirty="0"/>
          </a:p>
          <a:p>
            <a:pPr marL="571500" indent="-571500">
              <a:buFont typeface="Wingdings" panose="05000000000000000000" pitchFamily="2" charset="2"/>
              <a:buChar char="Ø"/>
            </a:pPr>
            <a:r>
              <a:rPr lang="en-US" sz="3600" b="1" dirty="0"/>
              <a:t>Learning Together: Each day </a:t>
            </a:r>
            <a:endParaRPr lang="en-US" sz="3600" b="1" dirty="0" smtClean="0"/>
          </a:p>
          <a:p>
            <a:r>
              <a:rPr lang="en-US" sz="3600" b="1" dirty="0" smtClean="0"/>
              <a:t>8:15– 10:00,  10:00  brain break</a:t>
            </a:r>
          </a:p>
          <a:p>
            <a:r>
              <a:rPr lang="en-US" sz="3600" b="1" dirty="0" smtClean="0"/>
              <a:t>10:15-11:05  specials (PE, Art, Music}</a:t>
            </a:r>
          </a:p>
          <a:p>
            <a:r>
              <a:rPr lang="en-US" sz="3600" b="1" dirty="0" smtClean="0"/>
              <a:t>11:15-1200 science/social studies</a:t>
            </a:r>
          </a:p>
          <a:p>
            <a:r>
              <a:rPr lang="en-US" sz="3600" b="1" dirty="0" smtClean="0"/>
              <a:t>12:00-12:30 lunch</a:t>
            </a:r>
          </a:p>
          <a:p>
            <a:r>
              <a:rPr lang="en-US" sz="3600" b="1" dirty="0" smtClean="0"/>
              <a:t>12:30 – 2;00 MATH</a:t>
            </a:r>
          </a:p>
          <a:p>
            <a:r>
              <a:rPr lang="en-US" sz="3600" b="1" dirty="0" smtClean="0"/>
              <a:t>2:00 – 2:10 BREAK</a:t>
            </a:r>
          </a:p>
          <a:p>
            <a:r>
              <a:rPr lang="en-US" sz="3600" b="1" dirty="0" smtClean="0"/>
              <a:t>2:10 – 3:00 WRITING</a:t>
            </a:r>
          </a:p>
          <a:p>
            <a:r>
              <a:rPr lang="en-US" sz="3600" b="1" dirty="0" smtClean="0"/>
              <a:t>3:00 – 3:22 OFFICE TIME FOR CONTACTING PARENTS</a:t>
            </a:r>
          </a:p>
          <a:p>
            <a:r>
              <a:rPr lang="en-US" sz="3600" b="1" dirty="0" smtClean="0"/>
              <a:t> </a:t>
            </a:r>
            <a:r>
              <a:rPr lang="en-US" sz="3600" b="1" dirty="0"/>
              <a:t>through Microsoft Teams </a:t>
            </a:r>
          </a:p>
          <a:p>
            <a:r>
              <a:rPr lang="en-US" sz="3600" b="1" dirty="0"/>
              <a:t>Check –ins: twice each week with every student</a:t>
            </a:r>
          </a:p>
          <a:p>
            <a:r>
              <a:rPr lang="en-US" sz="2800" b="1" dirty="0">
                <a:solidFill>
                  <a:srgbClr val="002060"/>
                </a:solidFill>
              </a:rPr>
              <a:t>Emails: questions will be answered by the next </a:t>
            </a:r>
            <a:r>
              <a:rPr lang="en-US" sz="2800" b="1" dirty="0" smtClean="0">
                <a:solidFill>
                  <a:srgbClr val="002060"/>
                </a:solidFill>
              </a:rPr>
              <a:t>day</a:t>
            </a:r>
          </a:p>
          <a:p>
            <a:endParaRPr lang="en-US" sz="2400" b="1" dirty="0">
              <a:solidFill>
                <a:srgbClr val="002060"/>
              </a:solidFill>
            </a:endParaRPr>
          </a:p>
          <a:p>
            <a:endParaRPr lang="en-US" sz="3600"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1447800" y="5872725"/>
            <a:ext cx="8115300" cy="701675"/>
          </a:xfrm>
        </p:spPr>
        <p:txBody>
          <a:bodyPr>
            <a:normAutofit/>
          </a:bodyPr>
          <a:lstStyle/>
          <a:p>
            <a:pPr algn="ctr"/>
            <a:r>
              <a:rPr lang="en-US" sz="3200" b="1" dirty="0" smtClean="0">
                <a:solidFill>
                  <a:srgbClr val="0070C0"/>
                </a:solidFill>
              </a:rPr>
              <a:t>Three </a:t>
            </a:r>
            <a:r>
              <a:rPr lang="en-US" sz="3200" b="1" dirty="0">
                <a:solidFill>
                  <a:srgbClr val="0070C0"/>
                </a:solidFill>
              </a:rPr>
              <a:t>places to find my class work</a:t>
            </a:r>
          </a:p>
        </p:txBody>
      </p:sp>
      <p:pic>
        <p:nvPicPr>
          <p:cNvPr id="6" name="Picture Placeholder 5"/>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1502" r="1502"/>
          <a:stretch/>
        </p:blipFill>
        <p:spPr>
          <a:xfrm>
            <a:off x="0" y="1112838"/>
            <a:ext cx="3638550" cy="3751262"/>
          </a:xfrm>
        </p:spPr>
      </p:pic>
      <p:sp>
        <p:nvSpPr>
          <p:cNvPr id="4" name="Text Placeholder 3"/>
          <p:cNvSpPr>
            <a:spLocks noGrp="1"/>
          </p:cNvSpPr>
          <p:nvPr>
            <p:ph type="body" sz="quarter" idx="4294967295"/>
          </p:nvPr>
        </p:nvSpPr>
        <p:spPr>
          <a:xfrm>
            <a:off x="-533400" y="5181600"/>
            <a:ext cx="5029201" cy="691125"/>
          </a:xfrm>
        </p:spPr>
        <p:txBody>
          <a:bodyPr>
            <a:noAutofit/>
          </a:bodyPr>
          <a:lstStyle/>
          <a:p>
            <a:pPr lvl="8"/>
            <a:r>
              <a:rPr lang="en-US" sz="2400" b="1" dirty="0"/>
              <a:t>Walbridge Webpage</a:t>
            </a:r>
          </a:p>
        </p:txBody>
      </p:sp>
      <p:pic>
        <p:nvPicPr>
          <p:cNvPr id="3" name="Picture Placeholder 2"/>
          <p:cNvPicPr>
            <a:picLocks noGrp="1" noChangeAspect="1"/>
          </p:cNvPicPr>
          <p:nvPr>
            <p:ph type="pic" sz="quarter" idx="4294967295"/>
          </p:nvPr>
        </p:nvPicPr>
        <p:blipFill rotWithShape="1">
          <a:blip r:embed="rId4">
            <a:extLst>
              <a:ext uri="{28A0092B-C50C-407E-A947-70E740481C1C}">
                <a14:useLocalDpi xmlns:a14="http://schemas.microsoft.com/office/drawing/2010/main" val="0"/>
              </a:ext>
            </a:extLst>
          </a:blip>
          <a:srcRect l="4897" r="4897"/>
          <a:stretch/>
        </p:blipFill>
        <p:spPr>
          <a:xfrm>
            <a:off x="3962400" y="457200"/>
            <a:ext cx="3638550" cy="3751262"/>
          </a:xfrm>
        </p:spPr>
      </p:pic>
      <p:sp>
        <p:nvSpPr>
          <p:cNvPr id="5" name="Text Placeholder 4"/>
          <p:cNvSpPr>
            <a:spLocks noGrp="1"/>
          </p:cNvSpPr>
          <p:nvPr>
            <p:ph type="body" sz="quarter" idx="4294967295"/>
          </p:nvPr>
        </p:nvSpPr>
        <p:spPr>
          <a:xfrm>
            <a:off x="4953000" y="5033450"/>
            <a:ext cx="3565525" cy="493713"/>
          </a:xfrm>
        </p:spPr>
        <p:txBody>
          <a:bodyPr/>
          <a:lstStyle/>
          <a:p>
            <a:r>
              <a:rPr lang="en-US" sz="2400" b="1" dirty="0"/>
              <a:t>Microsoft</a:t>
            </a:r>
            <a:r>
              <a:rPr lang="en-US" b="1" dirty="0"/>
              <a:t> Team</a:t>
            </a:r>
          </a:p>
        </p:txBody>
      </p:sp>
      <p:pic>
        <p:nvPicPr>
          <p:cNvPr id="2" name="Picture 1" descr="&lt;strong&gt;Classdojo&lt;/strong&gt; Student Stories: το νέο ψηφιακό portfolio της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801" y="1275735"/>
            <a:ext cx="3048000" cy="3048000"/>
          </a:xfrm>
          <a:prstGeom prst="rect">
            <a:avLst/>
          </a:prstGeom>
        </p:spPr>
      </p:pic>
      <p:sp>
        <p:nvSpPr>
          <p:cNvPr id="7" name="TextBox 6"/>
          <p:cNvSpPr txBox="1"/>
          <p:nvPr/>
        </p:nvSpPr>
        <p:spPr>
          <a:xfrm>
            <a:off x="8763000" y="4914303"/>
            <a:ext cx="3200400" cy="461665"/>
          </a:xfrm>
          <a:prstGeom prst="rect">
            <a:avLst/>
          </a:prstGeom>
          <a:noFill/>
        </p:spPr>
        <p:txBody>
          <a:bodyPr wrap="square" rtlCol="0">
            <a:spAutoFit/>
          </a:bodyPr>
          <a:lstStyle/>
          <a:p>
            <a:r>
              <a:rPr lang="en-US" sz="2400" b="1" dirty="0" smtClean="0"/>
              <a:t>Class Dojo</a:t>
            </a:r>
            <a:endParaRPr lang="en-US" sz="2400" b="1" dirty="0"/>
          </a:p>
        </p:txBody>
      </p:sp>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t>Our Websites for learning:</a:t>
            </a:r>
            <a:br>
              <a:rPr lang="en-US" dirty="0" smtClean="0"/>
            </a:br>
            <a:r>
              <a:rPr lang="en-US" dirty="0" smtClean="0"/>
              <a:t> Links in your assignments</a:t>
            </a:r>
            <a:br>
              <a:rPr lang="en-US" dirty="0" smtClean="0"/>
            </a:br>
            <a:endParaRPr lang="en-US" dirty="0"/>
          </a:p>
        </p:txBody>
      </p:sp>
      <p:pic>
        <p:nvPicPr>
          <p:cNvPr id="2056" name="Picture 8" descr="Envision Math « Interact Cafe"/>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2815" b="2815"/>
          <a:stretch>
            <a:fillRect/>
          </a:stretch>
        </p:blipFill>
        <p:spPr/>
      </p:pic>
      <p:pic>
        <p:nvPicPr>
          <p:cNvPr id="2052" name="Picture 4" descr="ReadWorks Review for Teachers | Common Sense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122332"/>
            <a:ext cx="2370078" cy="1676400"/>
          </a:xfrm>
          <a:prstGeom prst="rect">
            <a:avLst/>
          </a:prstGeom>
          <a:noFill/>
          <a:extLst>
            <a:ext uri="{909E8E84-426E-40DD-AFC4-6F175D3DCCD1}">
              <a14:hiddenFill xmlns:a14="http://schemas.microsoft.com/office/drawing/2010/main">
                <a:solidFill>
                  <a:srgbClr val="FFFFFF"/>
                </a:solidFill>
              </a14:hiddenFill>
            </a:ext>
          </a:extLst>
        </p:spPr>
      </p:pic>
      <p:sp>
        <p:nvSpPr>
          <p:cNvPr id="16" name="Picture Placeholder 9"/>
          <p:cNvSpPr txBox="1">
            <a:spLocks/>
          </p:cNvSpPr>
          <p:nvPr/>
        </p:nvSpPr>
        <p:spPr>
          <a:xfrm>
            <a:off x="4407503" y="228600"/>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sp>
      <p:pic>
        <p:nvPicPr>
          <p:cNvPr id="14" name="Picture Placeholder 13"/>
          <p:cNvPicPr>
            <a:picLocks noGrp="1" noChangeAspect="1"/>
          </p:cNvPicPr>
          <p:nvPr>
            <p:ph type="pic" sz="quarter" idx="17"/>
          </p:nvPr>
        </p:nvPicPr>
        <p:blipFill rotWithShape="1">
          <a:blip r:embed="rId5">
            <a:extLst>
              <a:ext uri="{28A0092B-C50C-407E-A947-70E740481C1C}">
                <a14:useLocalDpi xmlns:a14="http://schemas.microsoft.com/office/drawing/2010/main" val="0"/>
              </a:ext>
            </a:extLst>
          </a:blip>
          <a:srcRect l="-6395" t="-5993" r="-12768"/>
          <a:stretch/>
        </p:blipFill>
        <p:spPr>
          <a:xfrm>
            <a:off x="4648200" y="990600"/>
            <a:ext cx="4267200" cy="1347726"/>
          </a:xfrm>
          <a:solidFill>
            <a:srgbClr val="002060"/>
          </a:solidFill>
        </p:spPr>
        <p:style>
          <a:lnRef idx="2">
            <a:schemeClr val="accent1">
              <a:shade val="50000"/>
            </a:schemeClr>
          </a:lnRef>
          <a:fillRef idx="1">
            <a:schemeClr val="accent1"/>
          </a:fillRef>
          <a:effectRef idx="0">
            <a:schemeClr val="accent1"/>
          </a:effectRef>
          <a:fontRef idx="minor">
            <a:schemeClr val="lt1"/>
          </a:fontRef>
        </p:style>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0507" y="4039871"/>
            <a:ext cx="1841321" cy="1841321"/>
          </a:xfrm>
          <a:prstGeom prst="rect">
            <a:avLst/>
          </a:prstGeom>
        </p:spPr>
      </p:pic>
      <p:pic>
        <p:nvPicPr>
          <p:cNvPr id="5" name="Picture Placeholder 4"/>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l="8653" r="8653"/>
          <a:stretch>
            <a:fillRect/>
          </a:stretch>
        </p:blipFill>
        <p:spPr/>
      </p:pic>
      <p:pic>
        <p:nvPicPr>
          <p:cNvPr id="4" name="Picture Placeholder 3"/>
          <p:cNvPicPr>
            <a:picLocks noGrp="1" noChangeAspect="1"/>
          </p:cNvPicPr>
          <p:nvPr>
            <p:ph type="pic" sz="quarter" idx="16"/>
          </p:nvPr>
        </p:nvPicPr>
        <p:blipFill>
          <a:blip r:embed="rId8">
            <a:extLst>
              <a:ext uri="{28A0092B-C50C-407E-A947-70E740481C1C}">
                <a14:useLocalDpi xmlns:a14="http://schemas.microsoft.com/office/drawing/2010/main" val="0"/>
              </a:ext>
            </a:extLst>
          </a:blip>
          <a:srcRect t="21165" b="21165"/>
          <a:stretch>
            <a:fillRect/>
          </a:stretch>
        </p:blipFill>
        <p:spPr/>
      </p:pic>
      <p:pic>
        <p:nvPicPr>
          <p:cNvPr id="18" name="Picture Placeholder 5"/>
          <p:cNvPicPr>
            <a:picLocks noGrp="1" noChangeAspect="1"/>
          </p:cNvPicPr>
          <p:nvPr>
            <p:ph type="pic" sz="quarter" idx="16"/>
          </p:nvPr>
        </p:nvPicPr>
        <p:blipFill>
          <a:blip r:embed="rId9"/>
          <a:srcRect l="4413" r="4413"/>
          <a:stretch>
            <a:fillRect/>
          </a:stretch>
        </p:blipFill>
        <p:spPr>
          <a:xfrm>
            <a:off x="1143000" y="4702231"/>
            <a:ext cx="2752545" cy="1587658"/>
          </a:xfrm>
        </p:spPr>
      </p:pic>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10058400" cy="3733800"/>
          </a:xfrm>
        </p:spPr>
        <p:txBody>
          <a:bodyPr>
            <a:normAutofit fontScale="90000"/>
          </a:bodyPr>
          <a:lstStyle/>
          <a:p>
            <a:r>
              <a:rPr lang="en-US" dirty="0"/>
              <a:t>Get in touch with Mrs. </a:t>
            </a:r>
            <a:r>
              <a:rPr lang="en-US" dirty="0" smtClean="0"/>
              <a:t>Brooks</a:t>
            </a:r>
            <a:r>
              <a:rPr lang="en-US" dirty="0"/>
              <a:t/>
            </a:r>
            <a:br>
              <a:rPr lang="en-US" dirty="0"/>
            </a:br>
            <a:r>
              <a:rPr lang="en-US" dirty="0"/>
              <a:t>email</a:t>
            </a:r>
            <a:r>
              <a:rPr lang="en-US" dirty="0" smtClean="0"/>
              <a:t>: linda.brooks@slps.org</a:t>
            </a:r>
            <a:r>
              <a:rPr lang="en-US" dirty="0"/>
              <a:t/>
            </a:r>
            <a:br>
              <a:rPr lang="en-US" dirty="0"/>
            </a:br>
            <a:r>
              <a:rPr lang="en-US" dirty="0"/>
              <a:t>Microsoft Teams: </a:t>
            </a:r>
            <a:r>
              <a:rPr lang="en-US" dirty="0" smtClean="0"/>
              <a:t>8:15-3:22 </a:t>
            </a:r>
            <a:r>
              <a:rPr lang="en-US" dirty="0"/>
              <a:t>Monday – Friday</a:t>
            </a:r>
            <a:br>
              <a:rPr lang="en-US" dirty="0"/>
            </a:br>
            <a:r>
              <a:rPr lang="en-US" dirty="0"/>
              <a:t>parent/student check-in conferences- weekly</a:t>
            </a:r>
            <a:br>
              <a:rPr lang="en-US" dirty="0"/>
            </a:br>
            <a:r>
              <a:rPr lang="en-US" dirty="0"/>
              <a:t>Reminders:</a:t>
            </a:r>
            <a:br>
              <a:rPr lang="en-US" dirty="0"/>
            </a:br>
            <a:r>
              <a:rPr lang="en-US" sz="4400" dirty="0"/>
              <a:t>• All assignments are due </a:t>
            </a:r>
            <a:r>
              <a:rPr lang="en-US" sz="4400" dirty="0" smtClean="0"/>
              <a:t>by Friday 1:00 pm.</a:t>
            </a:r>
            <a:r>
              <a:rPr lang="en-US" sz="4400" dirty="0"/>
              <a:t/>
            </a:r>
            <a:br>
              <a:rPr lang="en-US" sz="4400" dirty="0"/>
            </a:br>
            <a:r>
              <a:rPr lang="en-US" sz="4400" dirty="0"/>
              <a:t>• My virtual office hours </a:t>
            </a:r>
            <a:r>
              <a:rPr lang="en-US" sz="4400" dirty="0" smtClean="0"/>
              <a:t>are </a:t>
            </a:r>
            <a:r>
              <a:rPr lang="en-US" sz="4400" dirty="0"/>
              <a:t>8am </a:t>
            </a:r>
            <a:r>
              <a:rPr lang="en-US" sz="4400" dirty="0" smtClean="0"/>
              <a:t>-8:15AM and 3:00pm-3:22PM</a:t>
            </a:r>
            <a:r>
              <a:rPr lang="en-US" dirty="0"/>
              <a:t/>
            </a:r>
            <a:br>
              <a:rPr lang="en-US" dirty="0"/>
            </a:br>
            <a:endParaRPr lang="en-US" dirty="0"/>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3BC6AB603B6142B68D2CF19C3A7555" ma:contentTypeVersion="2" ma:contentTypeDescription="Create a new document." ma:contentTypeScope="" ma:versionID="6b5d2ab20ff08ab52ad4439920b8c4d7">
  <xsd:schema xmlns:xsd="http://www.w3.org/2001/XMLSchema" xmlns:xs="http://www.w3.org/2001/XMLSchema" xmlns:p="http://schemas.microsoft.com/office/2006/metadata/properties" xmlns:ns2="cb96bad6-fa2f-4e5d-938a-ca37546eecc2" targetNamespace="http://schemas.microsoft.com/office/2006/metadata/properties" ma:root="true" ma:fieldsID="21c6b0181270df86335399db82f346b8" ns2:_="">
    <xsd:import namespace="cb96bad6-fa2f-4e5d-938a-ca37546eecc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96bad6-fa2f-4e5d-938a-ca37546eec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cb96bad6-fa2f-4e5d-938a-ca37546eecc2"/>
    <ds:schemaRef ds:uri="http://www.w3.org/XML/1998/namespace"/>
    <ds:schemaRef ds:uri="http://purl.org/dc/elements/1.1/"/>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5B857DC1-C034-41F6-822F-15BDED156C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96bad6-fa2f-4e5d-938a-ca37546eec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414</TotalTime>
  <Words>384</Words>
  <Application>Microsoft Office PowerPoint</Application>
  <PresentationFormat>Widescreen</PresentationFormat>
  <Paragraphs>36</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Tw Cen MT</vt:lpstr>
      <vt:lpstr>Tw Cen MT Condensed</vt:lpstr>
      <vt:lpstr>Wingdings</vt:lpstr>
      <vt:lpstr>Wingdings 3</vt:lpstr>
      <vt:lpstr>Integral</vt:lpstr>
      <vt:lpstr>Welcome to 2nd Grade  virtual classroom Ms. Brooks </vt:lpstr>
      <vt:lpstr>Together we can: together we will!</vt:lpstr>
      <vt:lpstr>Online Learning</vt:lpstr>
      <vt:lpstr>Three places to find my class work</vt:lpstr>
      <vt:lpstr>Our Websites for learning:  Links in your assignments </vt:lpstr>
      <vt:lpstr>Get in touch with Mrs. Brooks email: linda.brooks@slps.org Microsoft Teams: 8:15-3:22 Monday – Friday parent/student check-in conferences- weekly Reminders: • All assignments are due by Friday 1:00 pm. • My virtual office hours are 8am -8:15AM and 3:00pm-3:22PM </vt:lpstr>
    </vt:vector>
  </TitlesOfParts>
  <Company>St. Louis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Ms. Brooks’ virtual classroom</dc:title>
  <dc:creator>Holland, Julie B.</dc:creator>
  <cp:keywords/>
  <cp:lastModifiedBy>Brooks, Linda A.</cp:lastModifiedBy>
  <cp:revision>41</cp:revision>
  <dcterms:created xsi:type="dcterms:W3CDTF">2020-04-03T21:25:56Z</dcterms:created>
  <dcterms:modified xsi:type="dcterms:W3CDTF">2020-08-28T17:15:10Z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0x010100603BC6AB603B6142B68D2CF19C3A7555</vt:lpwstr>
  </property>
</Properties>
</file>